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7" r:id="rId3"/>
    <p:sldId id="256" r:id="rId4"/>
    <p:sldId id="258" r:id="rId5"/>
    <p:sldId id="259" r:id="rId6"/>
    <p:sldId id="261" r:id="rId7"/>
    <p:sldId id="262" r:id="rId8"/>
    <p:sldId id="263" r:id="rId9"/>
    <p:sldId id="266" r:id="rId10"/>
    <p:sldId id="264" r:id="rId11"/>
    <p:sldId id="265" r:id="rId12"/>
    <p:sldId id="260" r:id="rId13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C:\Users\prajin.cg\Documents\GitHub\POS_Design\Design\New_Design\Login_Screen.jpgLogin_Screen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822893" y="635318"/>
            <a:ext cx="8616315" cy="538543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C:\Users\prajin.cg\Documents\GitHub\POS_Design\Design\New_Design\design_1_view_bill_2.jpgdesign_1_view_bill_2"/>
          <p:cNvPicPr>
            <a:picLocks noChangeAspect="1"/>
          </p:cNvPicPr>
          <p:nvPr/>
        </p:nvPicPr>
        <p:blipFill>
          <a:blip r:embed="rId1"/>
          <a:srcRect l="24747" r="15719" b="29474"/>
          <a:stretch>
            <a:fillRect/>
          </a:stretch>
        </p:blipFill>
        <p:spPr>
          <a:xfrm>
            <a:off x="3569335" y="645160"/>
            <a:ext cx="7753985" cy="516763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58410" y="2199640"/>
            <a:ext cx="3580130" cy="199644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724535" y="2910205"/>
            <a:ext cx="269430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IN" altLang="en-US" sz="1400" b="1"/>
              <a:t>Bill Generation or view bill pop up</a:t>
            </a:r>
            <a:endParaRPr lang="en-IN" altLang="en-US" sz="1400"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C:\Users\prajin.cg\Documents\GitHub\POS_Design\Design\New_Design\design_1_dashboard.jpgdesign_1_dashboard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333625" y="635000"/>
            <a:ext cx="9575800" cy="538607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5534025" y="202565"/>
            <a:ext cx="98425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IN" altLang="en-US" sz="1400" b="1"/>
              <a:t>Dashboard</a:t>
            </a:r>
            <a:endParaRPr lang="en-IN" altLang="en-US" sz="14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design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32990" y="634365"/>
            <a:ext cx="9577070" cy="538734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65045" y="807720"/>
            <a:ext cx="1363345" cy="3772535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330835" y="1604645"/>
            <a:ext cx="176149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IN" altLang="en-US" sz="1400" b="1"/>
              <a:t>Tile Menu</a:t>
            </a:r>
            <a:endParaRPr lang="en-IN" altLang="en-US" sz="1400" b="1"/>
          </a:p>
          <a:p>
            <a:r>
              <a:rPr lang="en-IN" altLang="en-US" sz="1400" b="1"/>
              <a:t>for Easy Touch Access</a:t>
            </a:r>
            <a:endParaRPr lang="en-IN" altLang="en-US" sz="1400"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C:\Users\prajin.cg\Documents\GitHub\POS_Design\Design\New_Design\design_1_collapse_menu.jpgdesign_1_collapse_menu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332990" y="634683"/>
            <a:ext cx="9577070" cy="538670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65045" y="807720"/>
            <a:ext cx="393700" cy="274574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330835" y="1604645"/>
            <a:ext cx="149225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IN" altLang="en-US" sz="1400" b="1"/>
              <a:t>Collapsed Menu</a:t>
            </a:r>
            <a:endParaRPr lang="en-IN" altLang="en-US" sz="1400" b="1"/>
          </a:p>
          <a:p>
            <a:r>
              <a:rPr lang="en-IN" altLang="en-US" sz="1400" b="1"/>
              <a:t>for Desktop Users</a:t>
            </a:r>
            <a:endParaRPr lang="en-IN" altLang="en-US" sz="1400" b="1"/>
          </a:p>
          <a:p>
            <a:r>
              <a:rPr lang="en-IN" altLang="en-US" sz="1400" b="1"/>
              <a:t>Make more room</a:t>
            </a:r>
            <a:br>
              <a:rPr lang="en-IN" altLang="en-US" sz="1400" b="1"/>
            </a:br>
            <a:r>
              <a:rPr lang="en-IN" altLang="en-US" sz="1400" b="1"/>
              <a:t>for content area</a:t>
            </a:r>
            <a:endParaRPr lang="en-IN" altLang="en-US" sz="1400"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C:\Users\prajin.cg\Documents\GitHub\POS_Design\Design\New_Design\design_1_list_menu_and_navigation.jpgdesign_1_list_menu_and_navigation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333625" y="634683"/>
            <a:ext cx="9575800" cy="538670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65045" y="807720"/>
            <a:ext cx="1065530" cy="285115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609600" y="1623695"/>
            <a:ext cx="1239520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IN" altLang="en-US" sz="1400" b="1"/>
              <a:t>List Menu</a:t>
            </a:r>
            <a:endParaRPr lang="en-IN" altLang="en-US" sz="1400" b="1"/>
          </a:p>
          <a:p>
            <a:r>
              <a:rPr lang="en-IN" altLang="en-US" sz="1400" b="1"/>
              <a:t>for Typical</a:t>
            </a:r>
            <a:endParaRPr lang="en-IN" altLang="en-US" sz="1400" b="1"/>
          </a:p>
          <a:p>
            <a:r>
              <a:rPr lang="en-IN" altLang="en-US" sz="1400" b="1"/>
              <a:t>Desktop Users</a:t>
            </a:r>
            <a:endParaRPr lang="en-IN" altLang="en-US" sz="1400"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C:\Users\prajin.cg\Documents\GitHub\POS_Design\Design\New_Design\design_1_keyboard.jpgdesign_1_keyboard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333625" y="635000"/>
            <a:ext cx="9575800" cy="538607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045960" y="1057275"/>
            <a:ext cx="2505710" cy="150749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7045960" y="219075"/>
            <a:ext cx="290576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IN" altLang="en-US" sz="1400" b="1"/>
              <a:t>Application Keyboard for touch users</a:t>
            </a:r>
            <a:endParaRPr lang="en-IN" altLang="en-US" sz="1400"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C:\Users\prajin.cg\Documents\GitHub\POS_Design\Design\New_Design\design_1_numberpad.jpgdesign_1_numberpad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343785" y="635000"/>
            <a:ext cx="9574530" cy="538607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414010" y="2804160"/>
            <a:ext cx="1037590" cy="129540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4631690" y="4273550"/>
            <a:ext cx="322135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IN" altLang="en-US" sz="1400" b="1"/>
              <a:t>Numberpad for easy operation</a:t>
            </a:r>
            <a:endParaRPr lang="en-IN" altLang="en-US" sz="1400" b="1"/>
          </a:p>
          <a:p>
            <a:r>
              <a:rPr lang="en-IN" altLang="en-US" sz="1400" b="1"/>
              <a:t>Can be used alogside with the + - buttons</a:t>
            </a:r>
            <a:endParaRPr lang="en-IN" altLang="en-US" sz="1400"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C:\Users\prajin.cg\Documents\GitHub\POS_Design\Design\New_Design\design_1_table_selection.jpgdesign_1_table_selection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343785" y="635318"/>
            <a:ext cx="9574530" cy="538543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316345" y="2400935"/>
            <a:ext cx="2016125" cy="22098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5721985" y="1633855"/>
            <a:ext cx="272224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IN" altLang="en-US" sz="1400" b="1"/>
              <a:t>Table selection buttons with count</a:t>
            </a:r>
            <a:endParaRPr lang="en-IN" altLang="en-US" sz="1400"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C:\Users\prajin.cg\Documents\GitHub\POS_Design\Design\New_Design\design_1_waiter_selection.jpgdesign_1_waiter_selection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344103" y="635318"/>
            <a:ext cx="9573895" cy="538543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913120" y="2126615"/>
            <a:ext cx="2399665" cy="167132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5913120" y="1508125"/>
            <a:ext cx="16433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IN" altLang="en-US" sz="1400" b="1"/>
              <a:t>Waiter selection list</a:t>
            </a:r>
            <a:endParaRPr lang="en-IN" altLang="en-US" sz="1400"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C:\Users\prajin.cg\Documents\GitHub\POS_Design\Design\New_Design\design_1_view_bill_1.jpgdesign_1_view_bill_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2343785" y="635318"/>
            <a:ext cx="9574530" cy="538543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682615" y="1757680"/>
            <a:ext cx="2917825" cy="125730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330835" y="1604645"/>
            <a:ext cx="167576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IN" altLang="en-US" sz="1400" b="1"/>
              <a:t>Bill selection pop up</a:t>
            </a:r>
            <a:endParaRPr lang="en-IN" altLang="en-US" sz="1400"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350</Words>
  <Application>WPS Presentation</Application>
  <PresentationFormat>Widescreen</PresentationFormat>
  <Paragraphs>26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Arial</vt:lpstr>
      <vt:lpstr>SimSun</vt:lpstr>
      <vt:lpstr>Wingdings</vt:lpstr>
      <vt:lpstr>Arial Unicode MS</vt:lpstr>
      <vt:lpstr>Calibri Light</vt:lpstr>
      <vt:lpstr>Calibri</vt:lpstr>
      <vt:lpstr>Microsoft YaHei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WPP Presentation</dc:title>
  <dc:creator>prajin.cg</dc:creator>
  <cp:lastModifiedBy>prajin.cg</cp:lastModifiedBy>
  <cp:revision>1</cp:revision>
  <dcterms:created xsi:type="dcterms:W3CDTF">2019-04-25T15:35:40Z</dcterms:created>
  <dcterms:modified xsi:type="dcterms:W3CDTF">2019-04-25T15:35:40Z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1033-10.2.0.7646</vt:lpwstr>
  </property>
</Properties>
</file>

<file path=docProps/thumbnail.jpeg>
</file>